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61" r:id="rId4"/>
    <p:sldId id="260" r:id="rId5"/>
    <p:sldId id="266" r:id="rId6"/>
    <p:sldId id="269" r:id="rId7"/>
    <p:sldId id="267" r:id="rId8"/>
  </p:sldIdLst>
  <p:sldSz cx="12192000" cy="6858000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79460" autoAdjust="0"/>
  </p:normalViewPr>
  <p:slideViewPr>
    <p:cSldViewPr snapToGrid="0">
      <p:cViewPr varScale="1">
        <p:scale>
          <a:sx n="73" d="100"/>
          <a:sy n="73" d="100"/>
        </p:scale>
        <p:origin x="5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C29849-EF78-4A5F-8F4B-8DCA893BF5DD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EDBD84B-90C1-4B8D-BBBC-A798250695A9}">
      <dgm:prSet phldrT="[Text]"/>
      <dgm:spPr/>
      <dgm:t>
        <a:bodyPr/>
        <a:lstStyle/>
        <a:p>
          <a:r>
            <a:rPr lang="en-GB" dirty="0" smtClean="0"/>
            <a:t>Identify regulatory issue</a:t>
          </a:r>
          <a:endParaRPr lang="en-GB" dirty="0"/>
        </a:p>
      </dgm:t>
    </dgm:pt>
    <dgm:pt modelId="{8D19D27F-4341-4E67-8659-52BEA062B4EA}" type="parTrans" cxnId="{323F795B-57B9-4681-AEF2-AA491C0BAF99}">
      <dgm:prSet/>
      <dgm:spPr/>
      <dgm:t>
        <a:bodyPr/>
        <a:lstStyle/>
        <a:p>
          <a:endParaRPr lang="en-GB"/>
        </a:p>
      </dgm:t>
    </dgm:pt>
    <dgm:pt modelId="{0FA1F0D2-A62A-48AC-9053-C4B0D44237CA}" type="sibTrans" cxnId="{323F795B-57B9-4681-AEF2-AA491C0BAF99}">
      <dgm:prSet/>
      <dgm:spPr/>
      <dgm:t>
        <a:bodyPr/>
        <a:lstStyle/>
        <a:p>
          <a:endParaRPr lang="en-GB"/>
        </a:p>
      </dgm:t>
    </dgm:pt>
    <dgm:pt modelId="{149DAFB5-935C-41AE-8E8D-66A990B4B3DD}">
      <dgm:prSet phldrT="[Text]"/>
      <dgm:spPr/>
      <dgm:t>
        <a:bodyPr/>
        <a:lstStyle/>
        <a:p>
          <a:r>
            <a:rPr lang="en-GB" dirty="0" smtClean="0"/>
            <a:t>State rule(s)</a:t>
          </a:r>
          <a:endParaRPr lang="en-GB" dirty="0"/>
        </a:p>
      </dgm:t>
    </dgm:pt>
    <dgm:pt modelId="{99EA8116-3112-4A3D-A241-361C5460654B}" type="parTrans" cxnId="{FA9118CA-B517-4CE9-B6F6-8DA6E8EAD5E9}">
      <dgm:prSet/>
      <dgm:spPr/>
      <dgm:t>
        <a:bodyPr/>
        <a:lstStyle/>
        <a:p>
          <a:endParaRPr lang="en-GB"/>
        </a:p>
      </dgm:t>
    </dgm:pt>
    <dgm:pt modelId="{06E18475-E3A8-4D2D-B73C-53F9CB0D0000}" type="sibTrans" cxnId="{FA9118CA-B517-4CE9-B6F6-8DA6E8EAD5E9}">
      <dgm:prSet/>
      <dgm:spPr/>
      <dgm:t>
        <a:bodyPr/>
        <a:lstStyle/>
        <a:p>
          <a:endParaRPr lang="en-GB"/>
        </a:p>
      </dgm:t>
    </dgm:pt>
    <dgm:pt modelId="{7283A040-D404-4FB1-98C5-F56337583281}">
      <dgm:prSet phldrT="[Text]"/>
      <dgm:spPr/>
      <dgm:t>
        <a:bodyPr/>
        <a:lstStyle/>
        <a:p>
          <a:r>
            <a:rPr lang="en-GB" dirty="0" smtClean="0"/>
            <a:t>Explain if/how rule(s) infringed</a:t>
          </a:r>
          <a:endParaRPr lang="en-GB" dirty="0"/>
        </a:p>
      </dgm:t>
    </dgm:pt>
    <dgm:pt modelId="{9433E169-7D34-4CA4-9994-847CAB29668B}" type="parTrans" cxnId="{5FCFE4AD-7F13-44F6-B30E-944C45D7674D}">
      <dgm:prSet/>
      <dgm:spPr/>
      <dgm:t>
        <a:bodyPr/>
        <a:lstStyle/>
        <a:p>
          <a:endParaRPr lang="en-GB"/>
        </a:p>
      </dgm:t>
    </dgm:pt>
    <dgm:pt modelId="{CE80D47F-83FC-421C-BBBD-60CC5BE0B99C}" type="sibTrans" cxnId="{5FCFE4AD-7F13-44F6-B30E-944C45D7674D}">
      <dgm:prSet/>
      <dgm:spPr/>
      <dgm:t>
        <a:bodyPr/>
        <a:lstStyle/>
        <a:p>
          <a:endParaRPr lang="en-GB"/>
        </a:p>
      </dgm:t>
    </dgm:pt>
    <dgm:pt modelId="{55856865-A320-4285-B980-7A44507547F5}">
      <dgm:prSet phldrT="[Text]"/>
      <dgm:spPr/>
      <dgm:t>
        <a:bodyPr/>
        <a:lstStyle/>
        <a:p>
          <a:r>
            <a:rPr lang="en-GB" dirty="0" smtClean="0"/>
            <a:t>Suggest how infringement could have been avoided</a:t>
          </a:r>
          <a:endParaRPr lang="en-GB" dirty="0"/>
        </a:p>
      </dgm:t>
    </dgm:pt>
    <dgm:pt modelId="{4CD2856E-5A2F-4285-A6A0-E9D05CD5172A}" type="parTrans" cxnId="{5E60CBE1-151A-4FB0-8BDE-6EF9855BFAE7}">
      <dgm:prSet/>
      <dgm:spPr/>
      <dgm:t>
        <a:bodyPr/>
        <a:lstStyle/>
        <a:p>
          <a:endParaRPr lang="en-GB"/>
        </a:p>
      </dgm:t>
    </dgm:pt>
    <dgm:pt modelId="{040610AE-E33F-4EB4-9E6C-1D210F9E6AC0}" type="sibTrans" cxnId="{5E60CBE1-151A-4FB0-8BDE-6EF9855BFAE7}">
      <dgm:prSet/>
      <dgm:spPr/>
      <dgm:t>
        <a:bodyPr/>
        <a:lstStyle/>
        <a:p>
          <a:endParaRPr lang="en-GB"/>
        </a:p>
      </dgm:t>
    </dgm:pt>
    <dgm:pt modelId="{B88A1ACA-9D1C-4DC5-9659-82434676ECA6}">
      <dgm:prSet phldrT="[Text]"/>
      <dgm:spPr/>
      <dgm:t>
        <a:bodyPr/>
        <a:lstStyle/>
        <a:p>
          <a:r>
            <a:rPr lang="en-GB" dirty="0" smtClean="0"/>
            <a:t>Give relevant example of adjudication</a:t>
          </a:r>
        </a:p>
      </dgm:t>
    </dgm:pt>
    <dgm:pt modelId="{F0284644-4C2A-47FC-ACDE-07C18BED24A8}" type="parTrans" cxnId="{BDF3B872-8FD1-4C72-A056-7244C72757C2}">
      <dgm:prSet/>
      <dgm:spPr/>
      <dgm:t>
        <a:bodyPr/>
        <a:lstStyle/>
        <a:p>
          <a:endParaRPr lang="en-GB"/>
        </a:p>
      </dgm:t>
    </dgm:pt>
    <dgm:pt modelId="{858BFB64-1362-4DFF-8C99-B4F982715D3D}" type="sibTrans" cxnId="{BDF3B872-8FD1-4C72-A056-7244C72757C2}">
      <dgm:prSet/>
      <dgm:spPr/>
      <dgm:t>
        <a:bodyPr/>
        <a:lstStyle/>
        <a:p>
          <a:endParaRPr lang="en-GB"/>
        </a:p>
      </dgm:t>
    </dgm:pt>
    <dgm:pt modelId="{C26BEB53-DFE2-4B0B-A3C2-A30C69D86236}">
      <dgm:prSet/>
      <dgm:spPr/>
      <dgm:t>
        <a:bodyPr/>
        <a:lstStyle/>
        <a:p>
          <a:r>
            <a:rPr lang="en-GB" dirty="0" smtClean="0"/>
            <a:t>Explain likely sanction</a:t>
          </a:r>
          <a:endParaRPr lang="en-GB" dirty="0"/>
        </a:p>
      </dgm:t>
    </dgm:pt>
    <dgm:pt modelId="{F5D74CF2-64F0-4E9F-8638-A6758D6CB312}" type="parTrans" cxnId="{1472FC0E-C64A-4752-BA84-A6845F5ED297}">
      <dgm:prSet/>
      <dgm:spPr/>
      <dgm:t>
        <a:bodyPr/>
        <a:lstStyle/>
        <a:p>
          <a:endParaRPr lang="en-GB"/>
        </a:p>
      </dgm:t>
    </dgm:pt>
    <dgm:pt modelId="{AAD73B2D-F732-45A7-B412-2D393A491EDE}" type="sibTrans" cxnId="{1472FC0E-C64A-4752-BA84-A6845F5ED297}">
      <dgm:prSet/>
      <dgm:spPr/>
      <dgm:t>
        <a:bodyPr/>
        <a:lstStyle/>
        <a:p>
          <a:endParaRPr lang="en-GB"/>
        </a:p>
      </dgm:t>
    </dgm:pt>
    <dgm:pt modelId="{E2DFD39B-2563-474A-A1BC-34C980BCB4E0}" type="pres">
      <dgm:prSet presAssocID="{FAC29849-EF78-4A5F-8F4B-8DCA893BF5D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DD7F7D48-60CE-428F-B553-72A41DBF9C81}" type="pres">
      <dgm:prSet presAssocID="{1EDBD84B-90C1-4B8D-BBBC-A798250695A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97A364-D399-4EAE-91E5-592D7BF2F7DB}" type="pres">
      <dgm:prSet presAssocID="{0FA1F0D2-A62A-48AC-9053-C4B0D44237CA}" presName="sibTrans" presStyleLbl="sibTrans2D1" presStyleIdx="0" presStyleCnt="5"/>
      <dgm:spPr/>
      <dgm:t>
        <a:bodyPr/>
        <a:lstStyle/>
        <a:p>
          <a:endParaRPr lang="en-GB"/>
        </a:p>
      </dgm:t>
    </dgm:pt>
    <dgm:pt modelId="{96796B0B-392D-4A3D-928B-0D3A44929D80}" type="pres">
      <dgm:prSet presAssocID="{0FA1F0D2-A62A-48AC-9053-C4B0D44237CA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235F7656-814E-4C03-91BB-F1517AEB72CA}" type="pres">
      <dgm:prSet presAssocID="{149DAFB5-935C-41AE-8E8D-66A990B4B3DD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0F621C5-54B2-417D-97EE-760A02F3BBD8}" type="pres">
      <dgm:prSet presAssocID="{06E18475-E3A8-4D2D-B73C-53F9CB0D0000}" presName="sibTrans" presStyleLbl="sibTrans2D1" presStyleIdx="1" presStyleCnt="5"/>
      <dgm:spPr/>
      <dgm:t>
        <a:bodyPr/>
        <a:lstStyle/>
        <a:p>
          <a:endParaRPr lang="en-GB"/>
        </a:p>
      </dgm:t>
    </dgm:pt>
    <dgm:pt modelId="{DBF6A659-97E0-438C-AE15-46ACD9EBB2CD}" type="pres">
      <dgm:prSet presAssocID="{06E18475-E3A8-4D2D-B73C-53F9CB0D0000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732FC3C2-3B10-4D29-BC55-99D79BE089E8}" type="pres">
      <dgm:prSet presAssocID="{7283A040-D404-4FB1-98C5-F56337583281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47D257-90DA-4B23-9B22-68C7F08D0126}" type="pres">
      <dgm:prSet presAssocID="{CE80D47F-83FC-421C-BBBD-60CC5BE0B99C}" presName="sibTrans" presStyleLbl="sibTrans2D1" presStyleIdx="2" presStyleCnt="5"/>
      <dgm:spPr/>
      <dgm:t>
        <a:bodyPr/>
        <a:lstStyle/>
        <a:p>
          <a:endParaRPr lang="en-GB"/>
        </a:p>
      </dgm:t>
    </dgm:pt>
    <dgm:pt modelId="{5450B2C6-B3B7-4CF3-9250-7288D230B5E8}" type="pres">
      <dgm:prSet presAssocID="{CE80D47F-83FC-421C-BBBD-60CC5BE0B99C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03A0940D-92F4-4CA7-ACC7-26F174F685BB}" type="pres">
      <dgm:prSet presAssocID="{55856865-A320-4285-B980-7A44507547F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D6B3E8B-2BCB-4368-B22B-AA5DFB996F58}" type="pres">
      <dgm:prSet presAssocID="{040610AE-E33F-4EB4-9E6C-1D210F9E6AC0}" presName="sibTrans" presStyleLbl="sibTrans2D1" presStyleIdx="3" presStyleCnt="5"/>
      <dgm:spPr/>
      <dgm:t>
        <a:bodyPr/>
        <a:lstStyle/>
        <a:p>
          <a:endParaRPr lang="en-GB"/>
        </a:p>
      </dgm:t>
    </dgm:pt>
    <dgm:pt modelId="{1D73E665-C5A6-4C49-8C80-1FDDF68F71A2}" type="pres">
      <dgm:prSet presAssocID="{040610AE-E33F-4EB4-9E6C-1D210F9E6AC0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961CB4DF-435F-433E-963E-D481F591935A}" type="pres">
      <dgm:prSet presAssocID="{B88A1ACA-9D1C-4DC5-9659-82434676ECA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F1F412-113C-4753-96BF-D33764E2C9FC}" type="pres">
      <dgm:prSet presAssocID="{858BFB64-1362-4DFF-8C99-B4F982715D3D}" presName="sibTrans" presStyleLbl="sibTrans2D1" presStyleIdx="4" presStyleCnt="5"/>
      <dgm:spPr/>
      <dgm:t>
        <a:bodyPr/>
        <a:lstStyle/>
        <a:p>
          <a:endParaRPr lang="en-GB"/>
        </a:p>
      </dgm:t>
    </dgm:pt>
    <dgm:pt modelId="{2A669505-32BD-419C-8918-621D8D26271C}" type="pres">
      <dgm:prSet presAssocID="{858BFB64-1362-4DFF-8C99-B4F982715D3D}" presName="connectorText" presStyleLbl="sibTrans2D1" presStyleIdx="4" presStyleCnt="5"/>
      <dgm:spPr/>
      <dgm:t>
        <a:bodyPr/>
        <a:lstStyle/>
        <a:p>
          <a:endParaRPr lang="en-GB"/>
        </a:p>
      </dgm:t>
    </dgm:pt>
    <dgm:pt modelId="{AAA3DB8E-FCA4-41C6-A83F-B3C73A2E2F7F}" type="pres">
      <dgm:prSet presAssocID="{C26BEB53-DFE2-4B0B-A3C2-A30C69D86236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5FCFE4AD-7F13-44F6-B30E-944C45D7674D}" srcId="{FAC29849-EF78-4A5F-8F4B-8DCA893BF5DD}" destId="{7283A040-D404-4FB1-98C5-F56337583281}" srcOrd="2" destOrd="0" parTransId="{9433E169-7D34-4CA4-9994-847CAB29668B}" sibTransId="{CE80D47F-83FC-421C-BBBD-60CC5BE0B99C}"/>
    <dgm:cxn modelId="{3A8702E5-4BEE-429B-A1BC-1666C86FA7F6}" type="presOf" srcId="{55856865-A320-4285-B980-7A44507547F5}" destId="{03A0940D-92F4-4CA7-ACC7-26F174F685BB}" srcOrd="0" destOrd="0" presId="urn:microsoft.com/office/officeart/2005/8/layout/process5"/>
    <dgm:cxn modelId="{323F795B-57B9-4681-AEF2-AA491C0BAF99}" srcId="{FAC29849-EF78-4A5F-8F4B-8DCA893BF5DD}" destId="{1EDBD84B-90C1-4B8D-BBBC-A798250695A9}" srcOrd="0" destOrd="0" parTransId="{8D19D27F-4341-4E67-8659-52BEA062B4EA}" sibTransId="{0FA1F0D2-A62A-48AC-9053-C4B0D44237CA}"/>
    <dgm:cxn modelId="{A17021DD-5C0D-488D-83B2-1A0570CB61B3}" type="presOf" srcId="{1EDBD84B-90C1-4B8D-BBBC-A798250695A9}" destId="{DD7F7D48-60CE-428F-B553-72A41DBF9C81}" srcOrd="0" destOrd="0" presId="urn:microsoft.com/office/officeart/2005/8/layout/process5"/>
    <dgm:cxn modelId="{9E158B58-10AC-41B3-82BE-C883E40CFA75}" type="presOf" srcId="{B88A1ACA-9D1C-4DC5-9659-82434676ECA6}" destId="{961CB4DF-435F-433E-963E-D481F591935A}" srcOrd="0" destOrd="0" presId="urn:microsoft.com/office/officeart/2005/8/layout/process5"/>
    <dgm:cxn modelId="{5DFD35BD-EDEC-423B-8701-5FD665FE0E58}" type="presOf" srcId="{C26BEB53-DFE2-4B0B-A3C2-A30C69D86236}" destId="{AAA3DB8E-FCA4-41C6-A83F-B3C73A2E2F7F}" srcOrd="0" destOrd="0" presId="urn:microsoft.com/office/officeart/2005/8/layout/process5"/>
    <dgm:cxn modelId="{5E60CBE1-151A-4FB0-8BDE-6EF9855BFAE7}" srcId="{FAC29849-EF78-4A5F-8F4B-8DCA893BF5DD}" destId="{55856865-A320-4285-B980-7A44507547F5}" srcOrd="3" destOrd="0" parTransId="{4CD2856E-5A2F-4285-A6A0-E9D05CD5172A}" sibTransId="{040610AE-E33F-4EB4-9E6C-1D210F9E6AC0}"/>
    <dgm:cxn modelId="{3B59D24C-7046-41AA-97F9-160C2F95BD9C}" type="presOf" srcId="{06E18475-E3A8-4D2D-B73C-53F9CB0D0000}" destId="{DBF6A659-97E0-438C-AE15-46ACD9EBB2CD}" srcOrd="1" destOrd="0" presId="urn:microsoft.com/office/officeart/2005/8/layout/process5"/>
    <dgm:cxn modelId="{243A64B7-BC45-473E-8216-CDF829276911}" type="presOf" srcId="{858BFB64-1362-4DFF-8C99-B4F982715D3D}" destId="{13F1F412-113C-4753-96BF-D33764E2C9FC}" srcOrd="0" destOrd="0" presId="urn:microsoft.com/office/officeart/2005/8/layout/process5"/>
    <dgm:cxn modelId="{DA0E2896-BB1F-40EB-AC24-0F67CDF00688}" type="presOf" srcId="{149DAFB5-935C-41AE-8E8D-66A990B4B3DD}" destId="{235F7656-814E-4C03-91BB-F1517AEB72CA}" srcOrd="0" destOrd="0" presId="urn:microsoft.com/office/officeart/2005/8/layout/process5"/>
    <dgm:cxn modelId="{6FB106FB-F07A-4DE1-9F5A-2EBFF9967BFF}" type="presOf" srcId="{7283A040-D404-4FB1-98C5-F56337583281}" destId="{732FC3C2-3B10-4D29-BC55-99D79BE089E8}" srcOrd="0" destOrd="0" presId="urn:microsoft.com/office/officeart/2005/8/layout/process5"/>
    <dgm:cxn modelId="{A2657B50-51C4-45EB-A296-91C80EB24BCF}" type="presOf" srcId="{CE80D47F-83FC-421C-BBBD-60CC5BE0B99C}" destId="{7E47D257-90DA-4B23-9B22-68C7F08D0126}" srcOrd="0" destOrd="0" presId="urn:microsoft.com/office/officeart/2005/8/layout/process5"/>
    <dgm:cxn modelId="{1472FC0E-C64A-4752-BA84-A6845F5ED297}" srcId="{FAC29849-EF78-4A5F-8F4B-8DCA893BF5DD}" destId="{C26BEB53-DFE2-4B0B-A3C2-A30C69D86236}" srcOrd="5" destOrd="0" parTransId="{F5D74CF2-64F0-4E9F-8638-A6758D6CB312}" sibTransId="{AAD73B2D-F732-45A7-B412-2D393A491EDE}"/>
    <dgm:cxn modelId="{BDF3B872-8FD1-4C72-A056-7244C72757C2}" srcId="{FAC29849-EF78-4A5F-8F4B-8DCA893BF5DD}" destId="{B88A1ACA-9D1C-4DC5-9659-82434676ECA6}" srcOrd="4" destOrd="0" parTransId="{F0284644-4C2A-47FC-ACDE-07C18BED24A8}" sibTransId="{858BFB64-1362-4DFF-8C99-B4F982715D3D}"/>
    <dgm:cxn modelId="{C60E4D72-19AF-4BF1-988D-BC02E50DCFDF}" type="presOf" srcId="{FAC29849-EF78-4A5F-8F4B-8DCA893BF5DD}" destId="{E2DFD39B-2563-474A-A1BC-34C980BCB4E0}" srcOrd="0" destOrd="0" presId="urn:microsoft.com/office/officeart/2005/8/layout/process5"/>
    <dgm:cxn modelId="{FA9118CA-B517-4CE9-B6F6-8DA6E8EAD5E9}" srcId="{FAC29849-EF78-4A5F-8F4B-8DCA893BF5DD}" destId="{149DAFB5-935C-41AE-8E8D-66A990B4B3DD}" srcOrd="1" destOrd="0" parTransId="{99EA8116-3112-4A3D-A241-361C5460654B}" sibTransId="{06E18475-E3A8-4D2D-B73C-53F9CB0D0000}"/>
    <dgm:cxn modelId="{02538BF5-C3C4-47B7-BE17-2C750AF55788}" type="presOf" srcId="{06E18475-E3A8-4D2D-B73C-53F9CB0D0000}" destId="{00F621C5-54B2-417D-97EE-760A02F3BBD8}" srcOrd="0" destOrd="0" presId="urn:microsoft.com/office/officeart/2005/8/layout/process5"/>
    <dgm:cxn modelId="{C0F86455-BAA8-4839-ADD2-652C96590A38}" type="presOf" srcId="{0FA1F0D2-A62A-48AC-9053-C4B0D44237CA}" destId="{8A97A364-D399-4EAE-91E5-592D7BF2F7DB}" srcOrd="0" destOrd="0" presId="urn:microsoft.com/office/officeart/2005/8/layout/process5"/>
    <dgm:cxn modelId="{2DA3192E-33D2-4330-8EBD-61F12478974D}" type="presOf" srcId="{040610AE-E33F-4EB4-9E6C-1D210F9E6AC0}" destId="{1D73E665-C5A6-4C49-8C80-1FDDF68F71A2}" srcOrd="1" destOrd="0" presId="urn:microsoft.com/office/officeart/2005/8/layout/process5"/>
    <dgm:cxn modelId="{6C9A91E3-53C5-49C0-978C-4BFD1CE84124}" type="presOf" srcId="{CE80D47F-83FC-421C-BBBD-60CC5BE0B99C}" destId="{5450B2C6-B3B7-4CF3-9250-7288D230B5E8}" srcOrd="1" destOrd="0" presId="urn:microsoft.com/office/officeart/2005/8/layout/process5"/>
    <dgm:cxn modelId="{7C092CAF-FC99-4CDD-975F-65CED88BBCCE}" type="presOf" srcId="{0FA1F0D2-A62A-48AC-9053-C4B0D44237CA}" destId="{96796B0B-392D-4A3D-928B-0D3A44929D80}" srcOrd="1" destOrd="0" presId="urn:microsoft.com/office/officeart/2005/8/layout/process5"/>
    <dgm:cxn modelId="{D5F3C583-A9AC-4BCA-86A5-27437CCCFB1E}" type="presOf" srcId="{858BFB64-1362-4DFF-8C99-B4F982715D3D}" destId="{2A669505-32BD-419C-8918-621D8D26271C}" srcOrd="1" destOrd="0" presId="urn:microsoft.com/office/officeart/2005/8/layout/process5"/>
    <dgm:cxn modelId="{D37348FA-1207-44F1-99D3-1B9562418D07}" type="presOf" srcId="{040610AE-E33F-4EB4-9E6C-1D210F9E6AC0}" destId="{BD6B3E8B-2BCB-4368-B22B-AA5DFB996F58}" srcOrd="0" destOrd="0" presId="urn:microsoft.com/office/officeart/2005/8/layout/process5"/>
    <dgm:cxn modelId="{D331C3BA-04DB-4F3B-A72C-345A1C09A279}" type="presParOf" srcId="{E2DFD39B-2563-474A-A1BC-34C980BCB4E0}" destId="{DD7F7D48-60CE-428F-B553-72A41DBF9C81}" srcOrd="0" destOrd="0" presId="urn:microsoft.com/office/officeart/2005/8/layout/process5"/>
    <dgm:cxn modelId="{25170376-7070-4B6E-A03C-7A2F73BBC996}" type="presParOf" srcId="{E2DFD39B-2563-474A-A1BC-34C980BCB4E0}" destId="{8A97A364-D399-4EAE-91E5-592D7BF2F7DB}" srcOrd="1" destOrd="0" presId="urn:microsoft.com/office/officeart/2005/8/layout/process5"/>
    <dgm:cxn modelId="{9C8DF648-D9B8-4285-B0FE-61ACC33A44C1}" type="presParOf" srcId="{8A97A364-D399-4EAE-91E5-592D7BF2F7DB}" destId="{96796B0B-392D-4A3D-928B-0D3A44929D80}" srcOrd="0" destOrd="0" presId="urn:microsoft.com/office/officeart/2005/8/layout/process5"/>
    <dgm:cxn modelId="{18DFFD62-687F-449A-BE31-0B178D0290CD}" type="presParOf" srcId="{E2DFD39B-2563-474A-A1BC-34C980BCB4E0}" destId="{235F7656-814E-4C03-91BB-F1517AEB72CA}" srcOrd="2" destOrd="0" presId="urn:microsoft.com/office/officeart/2005/8/layout/process5"/>
    <dgm:cxn modelId="{C5AD97C0-367B-4E6E-A974-17B871B34175}" type="presParOf" srcId="{E2DFD39B-2563-474A-A1BC-34C980BCB4E0}" destId="{00F621C5-54B2-417D-97EE-760A02F3BBD8}" srcOrd="3" destOrd="0" presId="urn:microsoft.com/office/officeart/2005/8/layout/process5"/>
    <dgm:cxn modelId="{E6C38CF2-9ED2-49E6-A50A-73B31A40B7BD}" type="presParOf" srcId="{00F621C5-54B2-417D-97EE-760A02F3BBD8}" destId="{DBF6A659-97E0-438C-AE15-46ACD9EBB2CD}" srcOrd="0" destOrd="0" presId="urn:microsoft.com/office/officeart/2005/8/layout/process5"/>
    <dgm:cxn modelId="{DEB11F4E-AB49-453F-B2D2-3E5D0AF811D8}" type="presParOf" srcId="{E2DFD39B-2563-474A-A1BC-34C980BCB4E0}" destId="{732FC3C2-3B10-4D29-BC55-99D79BE089E8}" srcOrd="4" destOrd="0" presId="urn:microsoft.com/office/officeart/2005/8/layout/process5"/>
    <dgm:cxn modelId="{417DDB84-31DE-4360-AB70-0F78E0062A46}" type="presParOf" srcId="{E2DFD39B-2563-474A-A1BC-34C980BCB4E0}" destId="{7E47D257-90DA-4B23-9B22-68C7F08D0126}" srcOrd="5" destOrd="0" presId="urn:microsoft.com/office/officeart/2005/8/layout/process5"/>
    <dgm:cxn modelId="{2CF3EF0E-0EFF-4196-A19E-8E4E7AA528BD}" type="presParOf" srcId="{7E47D257-90DA-4B23-9B22-68C7F08D0126}" destId="{5450B2C6-B3B7-4CF3-9250-7288D230B5E8}" srcOrd="0" destOrd="0" presId="urn:microsoft.com/office/officeart/2005/8/layout/process5"/>
    <dgm:cxn modelId="{28664D7D-95E4-4067-9907-01392A30D828}" type="presParOf" srcId="{E2DFD39B-2563-474A-A1BC-34C980BCB4E0}" destId="{03A0940D-92F4-4CA7-ACC7-26F174F685BB}" srcOrd="6" destOrd="0" presId="urn:microsoft.com/office/officeart/2005/8/layout/process5"/>
    <dgm:cxn modelId="{63343EF5-73A4-44DC-A76B-5B2941D9C699}" type="presParOf" srcId="{E2DFD39B-2563-474A-A1BC-34C980BCB4E0}" destId="{BD6B3E8B-2BCB-4368-B22B-AA5DFB996F58}" srcOrd="7" destOrd="0" presId="urn:microsoft.com/office/officeart/2005/8/layout/process5"/>
    <dgm:cxn modelId="{E4D7E83F-4ECA-47B4-8776-6F81081785D9}" type="presParOf" srcId="{BD6B3E8B-2BCB-4368-B22B-AA5DFB996F58}" destId="{1D73E665-C5A6-4C49-8C80-1FDDF68F71A2}" srcOrd="0" destOrd="0" presId="urn:microsoft.com/office/officeart/2005/8/layout/process5"/>
    <dgm:cxn modelId="{9700465A-E7BD-4A46-AAF9-6E3087615CE9}" type="presParOf" srcId="{E2DFD39B-2563-474A-A1BC-34C980BCB4E0}" destId="{961CB4DF-435F-433E-963E-D481F591935A}" srcOrd="8" destOrd="0" presId="urn:microsoft.com/office/officeart/2005/8/layout/process5"/>
    <dgm:cxn modelId="{82004EB6-FAFA-4C45-B68C-13FB34ED026C}" type="presParOf" srcId="{E2DFD39B-2563-474A-A1BC-34C980BCB4E0}" destId="{13F1F412-113C-4753-96BF-D33764E2C9FC}" srcOrd="9" destOrd="0" presId="urn:microsoft.com/office/officeart/2005/8/layout/process5"/>
    <dgm:cxn modelId="{57B00522-9C10-4F6C-A67F-17AB1F412399}" type="presParOf" srcId="{13F1F412-113C-4753-96BF-D33764E2C9FC}" destId="{2A669505-32BD-419C-8918-621D8D26271C}" srcOrd="0" destOrd="0" presId="urn:microsoft.com/office/officeart/2005/8/layout/process5"/>
    <dgm:cxn modelId="{EB004D45-E9DD-4376-963C-65C8FF257DB4}" type="presParOf" srcId="{E2DFD39B-2563-474A-A1BC-34C980BCB4E0}" destId="{AAA3DB8E-FCA4-41C6-A83F-B3C73A2E2F7F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AE84D0-1030-4F1D-9FE7-FC8314CC2B16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9B263-0DCE-40AF-BDB4-C16FF3EF1C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9046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24BF9-DA1C-4686-B03A-CAAB67FA9C13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072EA0-1CF8-4846-9762-B5DCCA4872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Step 3 might require analysis – the application of the rule to the scenario may be uncertain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72EA0-1CF8-4846-9762-B5DCCA4872E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890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Reference to</a:t>
            </a:r>
            <a:r>
              <a:rPr lang="en-GB" baseline="0" dirty="0" smtClean="0"/>
              <a:t> sanctions required for clear pass.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Missed issues will result in a capped mark for the question.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72EA0-1CF8-4846-9762-B5DCCA4872E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180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Rules 1.28 and 1.29 are effectively duplications of rules in Sections 7 or 8.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72EA0-1CF8-4846-9762-B5DCCA4872E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806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Quite a lot of students seem to over-state the requirements of the Code.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072EA0-1CF8-4846-9762-B5DCCA4872E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400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50B-996B-4A0C-A12A-1BE7ED2E554B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AC6-0A5B-4012-807C-07B39F5C9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633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50B-996B-4A0C-A12A-1BE7ED2E554B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AC6-0A5B-4012-807C-07B39F5C9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56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50B-996B-4A0C-A12A-1BE7ED2E554B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AC6-0A5B-4012-807C-07B39F5C9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01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50B-996B-4A0C-A12A-1BE7ED2E554B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AC6-0A5B-4012-807C-07B39F5C9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75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50B-996B-4A0C-A12A-1BE7ED2E554B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AC6-0A5B-4012-807C-07B39F5C9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07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50B-996B-4A0C-A12A-1BE7ED2E554B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AC6-0A5B-4012-807C-07B39F5C9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78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50B-996B-4A0C-A12A-1BE7ED2E554B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AC6-0A5B-4012-807C-07B39F5C9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64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50B-996B-4A0C-A12A-1BE7ED2E554B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AC6-0A5B-4012-807C-07B39F5C9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122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50B-996B-4A0C-A12A-1BE7ED2E554B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AC6-0A5B-4012-807C-07B39F5C9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141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50B-996B-4A0C-A12A-1BE7ED2E554B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AC6-0A5B-4012-807C-07B39F5C9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676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4250B-996B-4A0C-A12A-1BE7ED2E554B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9EAC6-0A5B-4012-807C-07B39F5C9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880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4250B-996B-4A0C-A12A-1BE7ED2E554B}" type="datetimeFigureOut">
              <a:rPr lang="en-GB" smtClean="0"/>
              <a:t>05/02/2018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9EAC6-0A5B-4012-807C-07B39F5C9E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21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fcom.org.uk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NCTJ Broadcast Regulation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5</a:t>
            </a:r>
            <a:r>
              <a:rPr lang="en-GB" sz="3200" dirty="0" smtClean="0"/>
              <a:t> Feb 2018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31047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Revising for the exam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Main thing – make sure you’re familiar with the Code.</a:t>
            </a:r>
          </a:p>
          <a:p>
            <a:pPr lvl="1"/>
            <a:r>
              <a:rPr lang="en-GB" dirty="0" smtClean="0"/>
              <a:t>The rules themselves are the important thing – rule numbers less so.</a:t>
            </a:r>
          </a:p>
          <a:p>
            <a:endParaRPr lang="en-GB" dirty="0"/>
          </a:p>
          <a:p>
            <a:r>
              <a:rPr lang="en-GB" dirty="0" smtClean="0"/>
              <a:t>Remember </a:t>
            </a:r>
            <a:r>
              <a:rPr lang="en-GB" dirty="0"/>
              <a:t>some adjudications – 1 or 2 per section.</a:t>
            </a:r>
          </a:p>
          <a:p>
            <a:endParaRPr lang="en-GB" dirty="0" smtClean="0"/>
          </a:p>
          <a:p>
            <a:r>
              <a:rPr lang="en-GB" dirty="0" smtClean="0"/>
              <a:t>Adjudications on Ofcom website: </a:t>
            </a:r>
            <a:r>
              <a:rPr lang="en-GB" dirty="0" smtClean="0">
                <a:hlinkClick r:id="rId2"/>
              </a:rPr>
              <a:t>www.Ofcom.org.uk</a:t>
            </a:r>
            <a:r>
              <a:rPr lang="en-GB" dirty="0" smtClean="0"/>
              <a:t> </a:t>
            </a:r>
            <a:endParaRPr lang="en-GB" dirty="0"/>
          </a:p>
          <a:p>
            <a:pPr lvl="1"/>
            <a:r>
              <a:rPr lang="en-GB" dirty="0" smtClean="0"/>
              <a:t>‘Broadcast and On Demand Bulletins’</a:t>
            </a:r>
          </a:p>
          <a:p>
            <a:endParaRPr lang="en-GB" dirty="0" smtClean="0"/>
          </a:p>
          <a:p>
            <a:r>
              <a:rPr lang="en-GB" dirty="0" smtClean="0"/>
              <a:t>NB: Ipso </a:t>
            </a:r>
            <a:r>
              <a:rPr lang="en-GB" dirty="0" smtClean="0"/>
              <a:t>code + law are </a:t>
            </a:r>
            <a:r>
              <a:rPr lang="en-GB" dirty="0"/>
              <a:t>not relevant.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6005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Suggested approach to answering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167153569"/>
              </p:ext>
            </p:extLst>
          </p:nvPr>
        </p:nvGraphicFramePr>
        <p:xfrm>
          <a:off x="838200" y="1006474"/>
          <a:ext cx="10515600" cy="5820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 rot="16200000">
            <a:off x="1916643" y="3542242"/>
            <a:ext cx="573617" cy="749297"/>
          </a:xfrm>
          <a:prstGeom prst="rightArrow">
            <a:avLst>
              <a:gd name="adj1" fmla="val 60170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842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Read the question carefully – what kind of programme? TV or radio? News (what kind)? Religious? Time of broadcast?</a:t>
            </a:r>
          </a:p>
          <a:p>
            <a:endParaRPr lang="en-GB" dirty="0"/>
          </a:p>
          <a:p>
            <a:r>
              <a:rPr lang="en-GB" dirty="0" smtClean="0"/>
              <a:t>Some red flags – eg: question mentions ‘camera flashes’? EPILEPSY (rule 2.12). 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Sanctions – best to give an example, but if not: ‘Ofcom has the power to fine a broadcaster for breaching the Code, or to require the broadcast of an apology’.</a:t>
            </a:r>
          </a:p>
          <a:p>
            <a:pPr lvl="1"/>
            <a:r>
              <a:rPr lang="en-GB" dirty="0" smtClean="0"/>
              <a:t>NOTE: Ofcom </a:t>
            </a:r>
            <a:r>
              <a:rPr lang="en-GB" b="1" dirty="0" smtClean="0"/>
              <a:t>cannot </a:t>
            </a:r>
            <a:r>
              <a:rPr lang="en-GB" dirty="0" smtClean="0"/>
              <a:t>sanction individual presenters etc – only the broadcaster.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81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Remember – Code Sections Seven and Eight protect participants in/subjects of programmes; all others protect audience.</a:t>
            </a:r>
          </a:p>
          <a:p>
            <a:endParaRPr lang="en-GB" dirty="0" smtClean="0"/>
          </a:p>
          <a:p>
            <a:r>
              <a:rPr lang="en-GB" dirty="0" smtClean="0"/>
              <a:t>So if question relates to children </a:t>
            </a:r>
            <a:r>
              <a:rPr lang="en-GB" b="1" dirty="0" smtClean="0"/>
              <a:t>involved in programme</a:t>
            </a:r>
            <a:r>
              <a:rPr lang="en-GB" dirty="0" smtClean="0"/>
              <a:t>, Section One is </a:t>
            </a:r>
            <a:r>
              <a:rPr lang="en-GB" dirty="0"/>
              <a:t>not </a:t>
            </a:r>
            <a:r>
              <a:rPr lang="en-GB" dirty="0" smtClean="0"/>
              <a:t>relevant </a:t>
            </a:r>
            <a:r>
              <a:rPr lang="en-GB" dirty="0"/>
              <a:t>(except 1.28 &amp; 1.29</a:t>
            </a:r>
            <a:r>
              <a:rPr lang="en-GB" dirty="0" smtClean="0"/>
              <a:t>). Section One protects kids </a:t>
            </a:r>
            <a:r>
              <a:rPr lang="en-GB" b="1" dirty="0" smtClean="0"/>
              <a:t>in the audience</a:t>
            </a:r>
            <a:r>
              <a:rPr lang="en-GB" b="1" i="1" dirty="0" smtClean="0"/>
              <a:t>.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192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GB" dirty="0" smtClean="0"/>
          </a:p>
          <a:p>
            <a:r>
              <a:rPr lang="en-GB" dirty="0" smtClean="0"/>
              <a:t>Offensive </a:t>
            </a:r>
            <a:r>
              <a:rPr lang="en-GB" dirty="0"/>
              <a:t>content under Section Two is not absolutely prohibited – it must be ‘justified by the context’.</a:t>
            </a:r>
          </a:p>
          <a:p>
            <a:endParaRPr lang="en-GB" dirty="0" smtClean="0"/>
          </a:p>
          <a:p>
            <a:r>
              <a:rPr lang="en-GB" dirty="0" smtClean="0"/>
              <a:t>Infringements of privacy under Section 8 might be ‘warranted’ (eg by public interest). Similar applies to unfairness under Section 7.</a:t>
            </a:r>
          </a:p>
          <a:p>
            <a:endParaRPr lang="en-GB" dirty="0"/>
          </a:p>
          <a:p>
            <a:r>
              <a:rPr lang="en-GB" dirty="0" smtClean="0"/>
              <a:t>These kinds of issue (</a:t>
            </a:r>
            <a:r>
              <a:rPr lang="en-GB" b="1" dirty="0" smtClean="0"/>
              <a:t>especially privacy</a:t>
            </a:r>
            <a:r>
              <a:rPr lang="en-GB" dirty="0" smtClean="0"/>
              <a:t>) require some discussion of arguments for/against whether infringement is justified/warranted in circumstances. What arguments could the broadcaster make to justify their actions?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5529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43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388</Words>
  <Application>Microsoft Office PowerPoint</Application>
  <PresentationFormat>Widescreen</PresentationFormat>
  <Paragraphs>51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NCTJ Broadcast Regulation</vt:lpstr>
      <vt:lpstr>Revising for the exam</vt:lpstr>
      <vt:lpstr>Suggested approach to answering questions</vt:lpstr>
      <vt:lpstr>Quick tips</vt:lpstr>
      <vt:lpstr>Quick tips</vt:lpstr>
      <vt:lpstr>Quick tips</vt:lpstr>
      <vt:lpstr>Questions</vt:lpstr>
    </vt:vector>
  </TitlesOfParts>
  <Company>University of Kent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NCTJ Broadcast Regulation</dc:title>
  <dc:creator>D.Acheson</dc:creator>
  <cp:lastModifiedBy>D.Acheson</cp:lastModifiedBy>
  <cp:revision>24</cp:revision>
  <cp:lastPrinted>2018-02-01T18:19:09Z</cp:lastPrinted>
  <dcterms:created xsi:type="dcterms:W3CDTF">2017-03-09T14:54:49Z</dcterms:created>
  <dcterms:modified xsi:type="dcterms:W3CDTF">2018-02-05T12:17:29Z</dcterms:modified>
</cp:coreProperties>
</file>